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5" r:id="rId2"/>
    <p:sldId id="289" r:id="rId3"/>
    <p:sldId id="296" r:id="rId4"/>
    <p:sldId id="290" r:id="rId5"/>
    <p:sldId id="291" r:id="rId6"/>
    <p:sldId id="292" r:id="rId7"/>
    <p:sldId id="294" r:id="rId8"/>
    <p:sldId id="284" r:id="rId9"/>
    <p:sldId id="295" r:id="rId10"/>
  </p:sldIdLst>
  <p:sldSz cx="12192000" cy="6858000"/>
  <p:notesSz cx="6858000" cy="9144000"/>
  <p:defaultTextStyle>
    <a:defPPr rtl="0"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pos="6816" userDrawn="1">
          <p15:clr>
            <a:srgbClr val="A4A3A4"/>
          </p15:clr>
        </p15:guide>
        <p15:guide id="3" pos="816" userDrawn="1">
          <p15:clr>
            <a:srgbClr val="A4A3A4"/>
          </p15:clr>
        </p15:guide>
        <p15:guide id="4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3514" autoAdjust="0"/>
  </p:normalViewPr>
  <p:slideViewPr>
    <p:cSldViewPr>
      <p:cViewPr varScale="1">
        <p:scale>
          <a:sx n="70" d="100"/>
          <a:sy n="70" d="100"/>
        </p:scale>
        <p:origin x="660" y="54"/>
      </p:cViewPr>
      <p:guideLst>
        <p:guide pos="3840"/>
        <p:guide pos="6816"/>
        <p:guide pos="816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25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ntraštės vietos rezervavimo ženklas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lt-LT" dirty="0"/>
          </a:p>
        </p:txBody>
      </p:sp>
      <p:sp>
        <p:nvSpPr>
          <p:cNvPr id="3" name="2 datos vietos rezervavimo ženklas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293283C6-F24A-4BC6-AA1F-94E2D8596BC5}" type="datetime1">
              <a:rPr lang="lt-LT" smtClean="0"/>
              <a:t>2017-09-21</a:t>
            </a:fld>
            <a:endParaRPr lang="lt-LT" dirty="0"/>
          </a:p>
        </p:txBody>
      </p:sp>
      <p:sp>
        <p:nvSpPr>
          <p:cNvPr id="4" name="3 poraštės vietos rezervavimo ženklas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lt-LT" dirty="0"/>
          </a:p>
        </p:txBody>
      </p:sp>
      <p:sp>
        <p:nvSpPr>
          <p:cNvPr id="5" name="4 skaidrės numerio vietos rezervavimo ženklas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7BAE14B8-3CC9-472D-9BC5-A84D80684DE2}" type="slidenum">
              <a:rPr lang="lt-LT" smtClean="0"/>
              <a:pPr algn="r" rtl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ntraštės vietos rezervavimo ženklas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lt-LT" dirty="0"/>
          </a:p>
        </p:txBody>
      </p:sp>
      <p:sp>
        <p:nvSpPr>
          <p:cNvPr id="3" name="2 datos vietos rezervavimo ženklas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>
              <a:defRPr sz="1200"/>
            </a:lvl1pPr>
          </a:lstStyle>
          <a:p>
            <a:fld id="{0DEA5397-92FF-43AC-A822-508FF0D7B256}" type="datetime1">
              <a:rPr lang="lt-LT" smtClean="0"/>
              <a:pPr/>
              <a:t>2017-09-21</a:t>
            </a:fld>
            <a:endParaRPr lang="lt-LT" dirty="0"/>
          </a:p>
        </p:txBody>
      </p:sp>
      <p:sp>
        <p:nvSpPr>
          <p:cNvPr id="4" name="3 skaidrės vaizdo vietos rezervavimo ženkla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lt-LT" dirty="0"/>
          </a:p>
        </p:txBody>
      </p:sp>
      <p:sp>
        <p:nvSpPr>
          <p:cNvPr id="5" name="4 pastabų vietos rezervavimo ženklas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lt-LT" dirty="0" smtClean="0"/>
              <a:t>Spustelėkite, jei norite redaguoti ruošinio teksto stilius</a:t>
            </a:r>
          </a:p>
          <a:p>
            <a:pPr lvl="1" rtl="0"/>
            <a:r>
              <a:rPr lang="lt-LT" dirty="0" smtClean="0"/>
              <a:t>Antras lygis</a:t>
            </a:r>
          </a:p>
          <a:p>
            <a:pPr lvl="2" rtl="0"/>
            <a:r>
              <a:rPr lang="lt-LT" dirty="0" smtClean="0"/>
              <a:t>Trečias lygis</a:t>
            </a:r>
          </a:p>
          <a:p>
            <a:pPr lvl="3" rtl="0"/>
            <a:r>
              <a:rPr lang="lt-LT" dirty="0" smtClean="0"/>
              <a:t>Ketvirtas lygis</a:t>
            </a:r>
          </a:p>
          <a:p>
            <a:pPr lvl="4" rtl="0"/>
            <a:r>
              <a:rPr lang="lt-LT" dirty="0" smtClean="0"/>
              <a:t>Penktas lygis</a:t>
            </a:r>
            <a:endParaRPr lang="lt-LT" dirty="0"/>
          </a:p>
        </p:txBody>
      </p:sp>
      <p:sp>
        <p:nvSpPr>
          <p:cNvPr id="6" name="5 poraštės vietos rezervavimo ženklas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lt-LT" dirty="0"/>
          </a:p>
        </p:txBody>
      </p:sp>
      <p:sp>
        <p:nvSpPr>
          <p:cNvPr id="7" name="6 skaidrės numerio vietos rezervavimo ženklas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>
              <a:defRPr sz="1200"/>
            </a:lvl1pPr>
          </a:lstStyle>
          <a:p>
            <a:fld id="{7FB667E1-E601-4AAF-B95C-B25720D70A60}" type="slidenum">
              <a:rPr lang="lt-LT" smtClean="0"/>
              <a:pPr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noProof="0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rtl="0"/>
            <a:fld id="{7FB667E1-E601-4AAF-B95C-B25720D70A60}" type="slidenum">
              <a:rPr lang="lt-LT" smtClean="0"/>
              <a:pPr algn="r" rtl="0"/>
              <a:t>1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291841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kaidrės numerio vietos rezervavimo ženklas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pastabų vietos rezervavimo ženklas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lt-LT" noProof="0" dirty="0" smtClean="0"/>
              <a:t>Gali reikėti daugiau nei vienos skaidrės</a:t>
            </a:r>
            <a:endParaRPr lang="lt-LT" noProof="0" dirty="0"/>
          </a:p>
        </p:txBody>
      </p:sp>
      <p:sp>
        <p:nvSpPr>
          <p:cNvPr id="4" name="3 skaidrės numerio vietos rezervavimo ženklas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algn="r" rtl="0"/>
            <a:fld id="{7FB667E1-E601-4AAF-B95C-B25720D70A60}" type="slidenum">
              <a:rPr lang="en-US" smtClean="0"/>
              <a:pPr algn="r" rtl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826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noProof="0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rtl="0"/>
            <a:fld id="{7FB667E1-E601-4AAF-B95C-B25720D70A60}" type="slidenum">
              <a:rPr lang="lt-LT" smtClean="0"/>
              <a:pPr algn="r" rtl="0"/>
              <a:t>4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832188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noProof="0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rtl="0"/>
            <a:fld id="{7FB667E1-E601-4AAF-B95C-B25720D70A60}" type="slidenum">
              <a:rPr lang="lt-LT" smtClean="0"/>
              <a:pPr algn="r" rtl="0"/>
              <a:t>5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8696182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noProof="0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rtl="0"/>
            <a:fld id="{7FB667E1-E601-4AAF-B95C-B25720D70A60}" type="slidenum">
              <a:rPr lang="lt-LT" smtClean="0"/>
              <a:pPr algn="r" rtl="0"/>
              <a:t>6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6785485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kaidrės vaizdo vietos rezervavimo ženklas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pastabų vietos rezervavimo ženklas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lt-LT" noProof="0" dirty="0" smtClean="0"/>
              <a:t>Gali reikėti daugiau nei vienos skaidrės</a:t>
            </a:r>
            <a:endParaRPr lang="lt-LT" noProof="0" dirty="0"/>
          </a:p>
        </p:txBody>
      </p:sp>
      <p:sp>
        <p:nvSpPr>
          <p:cNvPr id="4" name="3 skaidrės numerio vietos rezervavimo ženklas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algn="r" rtl="0"/>
            <a:fld id="{7FB667E1-E601-4AAF-B95C-B25720D70A60}" type="slidenum">
              <a:rPr lang="en-US" smtClean="0"/>
              <a:pPr algn="r" rtl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1157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kaidrės vaizdo vietos rezervavimo ženklas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pastabų vietos rezervavimo ženklas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lt-LT" noProof="0" dirty="0" smtClean="0"/>
              <a:t>Gali reikėti daugiau nei vienos skaidrės</a:t>
            </a:r>
            <a:endParaRPr lang="lt-LT" noProof="0" dirty="0"/>
          </a:p>
        </p:txBody>
      </p:sp>
      <p:sp>
        <p:nvSpPr>
          <p:cNvPr id="4" name="3 skaidrės numerio vietos rezervavimo ženklas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algn="r" rtl="0"/>
            <a:fld id="{7FB667E1-E601-4AAF-B95C-B25720D70A60}" type="slidenum">
              <a:rPr lang="en-US" smtClean="0"/>
              <a:pPr algn="r" rtl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9569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noProof="0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rtl="0"/>
            <a:fld id="{7FB667E1-E601-4AAF-B95C-B25720D70A60}" type="slidenum">
              <a:rPr lang="lt-LT" smtClean="0"/>
              <a:pPr algn="r" rtl="0"/>
              <a:t>9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791704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radinė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paveikslėlis" descr="Virš žalių kalvų kylanti saulė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" y="0"/>
            <a:ext cx="12188699" cy="4799300"/>
          </a:xfrm>
          <a:prstGeom prst="rect">
            <a:avLst/>
          </a:prstGeom>
        </p:spPr>
      </p:pic>
      <p:sp>
        <p:nvSpPr>
          <p:cNvPr id="4" name="3 stačiakampis"/>
          <p:cNvSpPr/>
          <p:nvPr/>
        </p:nvSpPr>
        <p:spPr bwMode="ltGray">
          <a:xfrm>
            <a:off x="-2" y="4754880"/>
            <a:ext cx="12192002" cy="21031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6" name="5 stačiakampis"/>
          <p:cNvSpPr/>
          <p:nvPr/>
        </p:nvSpPr>
        <p:spPr bwMode="white">
          <a:xfrm>
            <a:off x="-127" y="4724400"/>
            <a:ext cx="12188826" cy="76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lt-LT" dirty="0"/>
          </a:p>
        </p:txBody>
      </p:sp>
      <p:sp>
        <p:nvSpPr>
          <p:cNvPr id="2" name="1 pavadinimas"/>
          <p:cNvSpPr>
            <a:spLocks noGrp="1"/>
          </p:cNvSpPr>
          <p:nvPr>
            <p:ph type="ctrTitle" hasCustomPrompt="1"/>
          </p:nvPr>
        </p:nvSpPr>
        <p:spPr>
          <a:xfrm>
            <a:off x="1630745" y="4800600"/>
            <a:ext cx="8923015" cy="1143000"/>
          </a:xfrm>
        </p:spPr>
        <p:txBody>
          <a:bodyPr rtlCol="0" anchor="b">
            <a:noAutofit/>
          </a:bodyPr>
          <a:lstStyle>
            <a:lvl1pPr algn="ctr" rtl="0">
              <a:defRPr sz="4800">
                <a:solidFill>
                  <a:schemeClr val="bg1"/>
                </a:solidFill>
              </a:defRPr>
            </a:lvl1pPr>
          </a:lstStyle>
          <a:p>
            <a:pPr rtl="0"/>
            <a:r>
              <a:rPr lang="lt-LT" dirty="0" smtClean="0"/>
              <a:t>Spustelėkite, jei norite redaguoti ruošinio pavadinimo stilių</a:t>
            </a:r>
            <a:endParaRPr lang="lt-LT" dirty="0"/>
          </a:p>
        </p:txBody>
      </p:sp>
      <p:sp>
        <p:nvSpPr>
          <p:cNvPr id="3" name="2 paantraštė"/>
          <p:cNvSpPr>
            <a:spLocks noGrp="1"/>
          </p:cNvSpPr>
          <p:nvPr>
            <p:ph type="subTitle" idx="1"/>
          </p:nvPr>
        </p:nvSpPr>
        <p:spPr>
          <a:xfrm>
            <a:off x="1629159" y="5943600"/>
            <a:ext cx="8923015" cy="762000"/>
          </a:xfrm>
        </p:spPr>
        <p:txBody>
          <a:bodyPr rtlCol="0">
            <a:normAutofit/>
          </a:bodyPr>
          <a:lstStyle>
            <a:lvl1pPr marL="0" indent="0" algn="ctr" rtl="0">
              <a:spcBef>
                <a:spcPts val="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 algn="ctr" rtl="0">
              <a:buNone/>
              <a:defRPr sz="2800"/>
            </a:lvl2pPr>
            <a:lvl3pPr marL="914400" indent="0" algn="ctr" rtl="0">
              <a:buNone/>
              <a:defRPr sz="2400"/>
            </a:lvl3pPr>
            <a:lvl4pPr marL="1371600" indent="0" algn="ctr" rtl="0">
              <a:buNone/>
              <a:defRPr sz="2000"/>
            </a:lvl4pPr>
            <a:lvl5pPr marL="1828800" indent="0" algn="ctr" rtl="0">
              <a:buNone/>
              <a:defRPr sz="2000"/>
            </a:lvl5pPr>
            <a:lvl6pPr marL="2286000" indent="0" algn="ctr" rtl="0">
              <a:buNone/>
              <a:defRPr sz="2000"/>
            </a:lvl6pPr>
            <a:lvl7pPr marL="2743200" indent="0" algn="ctr" rtl="0">
              <a:buNone/>
              <a:defRPr sz="2000"/>
            </a:lvl7pPr>
            <a:lvl8pPr marL="3200400" indent="0" algn="ctr" rtl="0">
              <a:buNone/>
              <a:defRPr sz="2000"/>
            </a:lvl8pPr>
            <a:lvl9pPr marL="3657600" indent="0" algn="ctr" rtl="0">
              <a:buNone/>
              <a:defRPr sz="2000"/>
            </a:lvl9pPr>
          </a:lstStyle>
          <a:p>
            <a:pPr rtl="0"/>
            <a:r>
              <a:rPr lang="lt-LT" smtClean="0"/>
              <a:t>Spustelėkite norėdami redaguoti šablono paantraštės stilių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Alternatyvus turinys su antraš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stačiakampis"/>
          <p:cNvSpPr/>
          <p:nvPr/>
        </p:nvSpPr>
        <p:spPr bwMode="ltGray">
          <a:xfrm>
            <a:off x="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1 pavadinimas"/>
          <p:cNvSpPr>
            <a:spLocks noGrp="1"/>
          </p:cNvSpPr>
          <p:nvPr>
            <p:ph type="title"/>
          </p:nvPr>
        </p:nvSpPr>
        <p:spPr>
          <a:xfrm>
            <a:off x="760412" y="1905000"/>
            <a:ext cx="3200400" cy="2447925"/>
          </a:xfrm>
        </p:spPr>
        <p:txBody>
          <a:bodyPr rtlCol="0" anchor="b">
            <a:normAutofit/>
          </a:bodyPr>
          <a:lstStyle>
            <a:lvl1pPr algn="l" rtl="0">
              <a:defRPr sz="3400" b="0">
                <a:solidFill>
                  <a:schemeClr val="bg1"/>
                </a:solidFill>
              </a:defRPr>
            </a:lvl1pPr>
          </a:lstStyle>
          <a:p>
            <a:pPr rtl="0"/>
            <a:r>
              <a:rPr lang="lt-LT" smtClean="0"/>
              <a:t>Spustelėję redag. ruoš. pavad. stilių</a:t>
            </a:r>
            <a:endParaRPr lang="lt-LT" dirty="0"/>
          </a:p>
        </p:txBody>
      </p:sp>
      <p:sp>
        <p:nvSpPr>
          <p:cNvPr id="4" name="3 teksto vietos rezervavimo ženklas"/>
          <p:cNvSpPr>
            <a:spLocks noGrp="1"/>
          </p:cNvSpPr>
          <p:nvPr>
            <p:ph type="body" sz="half" idx="2" hasCustomPrompt="1"/>
          </p:nvPr>
        </p:nvSpPr>
        <p:spPr>
          <a:xfrm>
            <a:off x="760412" y="4367308"/>
            <a:ext cx="3200400" cy="1622012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 rtl="0"/>
            <a:r>
              <a:rPr lang="lt-LT" dirty="0" smtClean="0"/>
              <a:t>Spustelėkite, jei norite redaguoti ruošinio teksto stilius</a:t>
            </a:r>
            <a:endParaRPr lang="lt-LT" dirty="0"/>
          </a:p>
        </p:txBody>
      </p:sp>
      <p:sp>
        <p:nvSpPr>
          <p:cNvPr id="3" name="2 turinio vietos rezervavimo ženklas"/>
          <p:cNvSpPr>
            <a:spLocks noGrp="1"/>
          </p:cNvSpPr>
          <p:nvPr>
            <p:ph idx="1" hasCustomPrompt="1"/>
          </p:nvPr>
        </p:nvSpPr>
        <p:spPr>
          <a:xfrm>
            <a:off x="5362892" y="685800"/>
            <a:ext cx="6370320" cy="5486400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lt-LT" dirty="0" smtClean="0"/>
              <a:t>Spustelėkite, jei norite redaguoti ruošinio teksto stilius</a:t>
            </a:r>
          </a:p>
          <a:p>
            <a:pPr lvl="1" rtl="0"/>
            <a:r>
              <a:rPr lang="lt-LT" dirty="0" smtClean="0"/>
              <a:t>Antras lygis</a:t>
            </a:r>
          </a:p>
          <a:p>
            <a:pPr lvl="2" rtl="0"/>
            <a:r>
              <a:rPr lang="lt-LT" dirty="0" smtClean="0"/>
              <a:t>Trečias lygis</a:t>
            </a:r>
          </a:p>
          <a:p>
            <a:pPr lvl="3" rtl="0"/>
            <a:r>
              <a:rPr lang="lt-LT" dirty="0" smtClean="0"/>
              <a:t>Ketvirtas lygis</a:t>
            </a:r>
          </a:p>
          <a:p>
            <a:pPr lvl="4" rtl="0"/>
            <a:r>
              <a:rPr lang="lt-LT" dirty="0" smtClean="0"/>
              <a:t>Penktas lygis</a:t>
            </a:r>
            <a:endParaRPr lang="lt-LT" dirty="0"/>
          </a:p>
        </p:txBody>
      </p:sp>
      <p:sp>
        <p:nvSpPr>
          <p:cNvPr id="6" name="5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lt-LT" dirty="0"/>
          </a:p>
        </p:txBody>
      </p:sp>
      <p:sp>
        <p:nvSpPr>
          <p:cNvPr id="5" name="4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r" rtl="0">
              <a:defRPr>
                <a:solidFill>
                  <a:schemeClr val="tx2"/>
                </a:solidFill>
              </a:defRPr>
            </a:lvl1pPr>
          </a:lstStyle>
          <a:p>
            <a:fld id="{D1EFAC9E-7BDA-49E2-A86B-58D298713B56}" type="datetime1">
              <a:rPr lang="lt-LT" smtClean="0"/>
              <a:pPr/>
              <a:t>2017-09-21</a:t>
            </a:fld>
            <a:endParaRPr lang="lt-LT" dirty="0"/>
          </a:p>
        </p:txBody>
      </p:sp>
      <p:sp>
        <p:nvSpPr>
          <p:cNvPr id="7" name="6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r" rtl="0"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 lang="lt-LT" smtClean="0"/>
              <a:pPr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7693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aveikslėlis su antraš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stačiakampis"/>
          <p:cNvSpPr/>
          <p:nvPr/>
        </p:nvSpPr>
        <p:spPr bwMode="ltGray">
          <a:xfrm>
            <a:off x="731520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1 pavadinimas"/>
          <p:cNvSpPr>
            <a:spLocks noGrp="1"/>
          </p:cNvSpPr>
          <p:nvPr>
            <p:ph type="title"/>
          </p:nvPr>
        </p:nvSpPr>
        <p:spPr>
          <a:xfrm>
            <a:off x="7923214" y="1905000"/>
            <a:ext cx="3200400" cy="2450592"/>
          </a:xfrm>
        </p:spPr>
        <p:txBody>
          <a:bodyPr rtlCol="0" anchor="b">
            <a:normAutofit/>
          </a:bodyPr>
          <a:lstStyle>
            <a:lvl1pPr algn="l" rtl="0">
              <a:defRPr sz="3400" b="0">
                <a:solidFill>
                  <a:schemeClr val="bg1"/>
                </a:solidFill>
              </a:defRPr>
            </a:lvl1pPr>
          </a:lstStyle>
          <a:p>
            <a:pPr rtl="0"/>
            <a:r>
              <a:rPr lang="lt-LT" smtClean="0"/>
              <a:t>Spustelėję redag. ruoš. pavad. stilių</a:t>
            </a:r>
            <a:endParaRPr lang="lt-LT" dirty="0"/>
          </a:p>
        </p:txBody>
      </p:sp>
      <p:sp>
        <p:nvSpPr>
          <p:cNvPr id="3" name="2 paveikslėlio vietos rezervavimo ženklas" descr="Tuščias vietos rezervavimo ženklas vaizdui įtraukti. Spustelėkite vietos rezervavimo ženklą ir pasirinkite vaizdą, kurį norite įtraukti."/>
          <p:cNvSpPr>
            <a:spLocks noGrp="1"/>
          </p:cNvSpPr>
          <p:nvPr>
            <p:ph type="pic" idx="1"/>
          </p:nvPr>
        </p:nvSpPr>
        <p:spPr>
          <a:xfrm>
            <a:off x="0" y="0"/>
            <a:ext cx="7315200" cy="6858000"/>
          </a:xfrm>
          <a:solidFill>
            <a:schemeClr val="bg2">
              <a:lumMod val="90000"/>
            </a:schemeClr>
          </a:solidFill>
        </p:spPr>
        <p:txBody>
          <a:bodyPr rtlCol="0"/>
          <a:lstStyle>
            <a:lvl1pPr marL="0" indent="0" algn="ctr" rtl="0">
              <a:buNone/>
              <a:defRPr sz="3200">
                <a:solidFill>
                  <a:schemeClr val="tx2"/>
                </a:solidFill>
              </a:defRPr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lt-LT" smtClean="0"/>
              <a:t>Spustelėkite piktogr. norėdami įtraukti pav.</a:t>
            </a:r>
            <a:endParaRPr lang="lt-LT" dirty="0"/>
          </a:p>
        </p:txBody>
      </p:sp>
      <p:sp>
        <p:nvSpPr>
          <p:cNvPr id="4" name="3 teksto vietos rezervavimo ženklas"/>
          <p:cNvSpPr>
            <a:spLocks noGrp="1"/>
          </p:cNvSpPr>
          <p:nvPr>
            <p:ph type="body" sz="half" idx="2"/>
          </p:nvPr>
        </p:nvSpPr>
        <p:spPr>
          <a:xfrm>
            <a:off x="7923214" y="4355592"/>
            <a:ext cx="3200400" cy="1644614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 rtl="0"/>
            <a:r>
              <a:rPr lang="lt-LT" smtClean="0"/>
              <a:t>Redaguoti šablono teksto stilius</a:t>
            </a:r>
          </a:p>
        </p:txBody>
      </p:sp>
      <p:sp>
        <p:nvSpPr>
          <p:cNvPr id="6" name="5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lt-LT" dirty="0"/>
          </a:p>
        </p:txBody>
      </p:sp>
      <p:sp>
        <p:nvSpPr>
          <p:cNvPr id="5" name="4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C8E7C5F-935B-46AA-A27C-74C540C11019}" type="datetime1">
              <a:rPr lang="lt-LT" smtClean="0"/>
              <a:pPr/>
              <a:t>2017-09-21</a:t>
            </a:fld>
            <a:endParaRPr lang="lt-LT" dirty="0"/>
          </a:p>
        </p:txBody>
      </p:sp>
      <p:sp>
        <p:nvSpPr>
          <p:cNvPr id="7" name="6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lt-LT" smtClean="0"/>
              <a:t>Spustelėję redag. ruoš. pavad. stilių</a:t>
            </a:r>
            <a:endParaRPr lang="lt-LT" dirty="0"/>
          </a:p>
        </p:txBody>
      </p:sp>
      <p:sp>
        <p:nvSpPr>
          <p:cNvPr id="3" name="2 vertikalaus teksto vietos rezervavimo ženklas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lt-LT" smtClean="0"/>
              <a:t>Redaguoti šablono teksto stilius</a:t>
            </a:r>
          </a:p>
          <a:p>
            <a:pPr lvl="1" rtl="0"/>
            <a:r>
              <a:rPr lang="lt-LT" smtClean="0"/>
              <a:t>Antras lygis</a:t>
            </a:r>
          </a:p>
          <a:p>
            <a:pPr lvl="2" rtl="0"/>
            <a:r>
              <a:rPr lang="lt-LT" smtClean="0"/>
              <a:t>Trečias lygis</a:t>
            </a:r>
          </a:p>
          <a:p>
            <a:pPr lvl="3" rtl="0"/>
            <a:r>
              <a:rPr lang="lt-LT" smtClean="0"/>
              <a:t>Ketvirtas lygis</a:t>
            </a:r>
          </a:p>
          <a:p>
            <a:pPr lvl="4" rtl="0"/>
            <a:r>
              <a:rPr lang="lt-LT" smtClean="0"/>
              <a:t>Penktas lygis</a:t>
            </a:r>
            <a:endParaRPr lang="lt-LT" dirty="0"/>
          </a:p>
        </p:txBody>
      </p:sp>
      <p:sp>
        <p:nvSpPr>
          <p:cNvPr id="5" name="4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lt-LT" dirty="0"/>
          </a:p>
        </p:txBody>
      </p:sp>
      <p:sp>
        <p:nvSpPr>
          <p:cNvPr id="4" name="3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F846841-8FFE-4609-9316-A059601566AD}" type="datetime1">
              <a:rPr lang="lt-LT" smtClean="0"/>
              <a:pPr/>
              <a:t>2017-09-21</a:t>
            </a:fld>
            <a:endParaRPr lang="lt-LT" dirty="0"/>
          </a:p>
        </p:txBody>
      </p:sp>
      <p:sp>
        <p:nvSpPr>
          <p:cNvPr id="6" name="5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tikalus pavadinimas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 rtlCol="0"/>
          <a:lstStyle/>
          <a:p>
            <a:pPr rtl="0"/>
            <a:r>
              <a:rPr lang="lt-LT" smtClean="0"/>
              <a:t>Spustelėję redag. ruoš. pavad. stilių</a:t>
            </a:r>
            <a:endParaRPr lang="lt-LT" dirty="0"/>
          </a:p>
        </p:txBody>
      </p:sp>
      <p:sp>
        <p:nvSpPr>
          <p:cNvPr id="3" name="2 vertikalaus teksto vietos rezervavimo ženklas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 rtlCol="0"/>
          <a:lstStyle/>
          <a:p>
            <a:pPr lvl="0" rtl="0"/>
            <a:r>
              <a:rPr lang="lt-LT" smtClean="0"/>
              <a:t>Redaguoti šablono teksto stilius</a:t>
            </a:r>
          </a:p>
          <a:p>
            <a:pPr lvl="1" rtl="0"/>
            <a:r>
              <a:rPr lang="lt-LT" smtClean="0"/>
              <a:t>Antras lygis</a:t>
            </a:r>
          </a:p>
          <a:p>
            <a:pPr lvl="2" rtl="0"/>
            <a:r>
              <a:rPr lang="lt-LT" smtClean="0"/>
              <a:t>Trečias lygis</a:t>
            </a:r>
          </a:p>
          <a:p>
            <a:pPr lvl="3" rtl="0"/>
            <a:r>
              <a:rPr lang="lt-LT" smtClean="0"/>
              <a:t>Ketvirtas lygis</a:t>
            </a:r>
          </a:p>
          <a:p>
            <a:pPr lvl="4" rtl="0"/>
            <a:r>
              <a:rPr lang="lt-LT" smtClean="0"/>
              <a:t>Penktas lygis</a:t>
            </a:r>
            <a:endParaRPr lang="lt-LT" dirty="0"/>
          </a:p>
        </p:txBody>
      </p:sp>
      <p:sp>
        <p:nvSpPr>
          <p:cNvPr id="5" name="4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lt-LT" dirty="0"/>
          </a:p>
        </p:txBody>
      </p:sp>
      <p:sp>
        <p:nvSpPr>
          <p:cNvPr id="4" name="3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482F520-CD7B-450B-A34E-9F9E63018AE9}" type="datetime1">
              <a:rPr lang="lt-LT" smtClean="0"/>
              <a:pPr/>
              <a:t>2017-09-21</a:t>
            </a:fld>
            <a:endParaRPr lang="lt-LT" dirty="0"/>
          </a:p>
        </p:txBody>
      </p:sp>
      <p:sp>
        <p:nvSpPr>
          <p:cNvPr id="6" name="5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lt-LT" dirty="0" smtClean="0"/>
              <a:t>Spustelėkite, jei norite redaguoti ruošinio pavadinimo stilių</a:t>
            </a:r>
            <a:endParaRPr lang="lt-LT" dirty="0"/>
          </a:p>
        </p:txBody>
      </p:sp>
      <p:sp>
        <p:nvSpPr>
          <p:cNvPr id="3" name="2 turinio vietos rezervavimo ženklas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 rtl="0">
              <a:defRPr/>
            </a:lvl1pPr>
            <a:lvl6pPr algn="l" rtl="0">
              <a:defRPr/>
            </a:lvl6pPr>
          </a:lstStyle>
          <a:p>
            <a:pPr lvl="0" rtl="0"/>
            <a:r>
              <a:rPr lang="lt-LT" dirty="0" smtClean="0"/>
              <a:t>Spustelėkite, jei norite redaguoti ruošinio teksto stilius</a:t>
            </a:r>
          </a:p>
          <a:p>
            <a:pPr lvl="1" rtl="0"/>
            <a:r>
              <a:rPr lang="lt-LT" dirty="0" smtClean="0"/>
              <a:t>Antras lygis</a:t>
            </a:r>
          </a:p>
          <a:p>
            <a:pPr lvl="2" rtl="0"/>
            <a:r>
              <a:rPr lang="lt-LT" dirty="0" smtClean="0"/>
              <a:t>Trečias lygis</a:t>
            </a:r>
          </a:p>
          <a:p>
            <a:pPr lvl="3" rtl="0"/>
            <a:r>
              <a:rPr lang="lt-LT" dirty="0" smtClean="0"/>
              <a:t>Ketvirtas lygis</a:t>
            </a:r>
          </a:p>
          <a:p>
            <a:pPr lvl="4" rtl="0"/>
            <a:r>
              <a:rPr lang="lt-LT" dirty="0" smtClean="0"/>
              <a:t>Penktas lygis</a:t>
            </a:r>
            <a:endParaRPr lang="lt-LT" dirty="0"/>
          </a:p>
        </p:txBody>
      </p:sp>
      <p:sp>
        <p:nvSpPr>
          <p:cNvPr id="5" name="4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lt-LT" dirty="0"/>
          </a:p>
        </p:txBody>
      </p:sp>
      <p:sp>
        <p:nvSpPr>
          <p:cNvPr id="4" name="3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B1E8C9AE-9620-4DFE-8068-C907C1BFA67D}" type="datetime1">
              <a:rPr lang="lt-LT" smtClean="0"/>
              <a:pPr/>
              <a:t>2017-09-21</a:t>
            </a:fld>
            <a:endParaRPr lang="lt-LT" dirty="0"/>
          </a:p>
        </p:txBody>
      </p:sp>
      <p:sp>
        <p:nvSpPr>
          <p:cNvPr id="6" name="5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tačiakampis"/>
          <p:cNvSpPr/>
          <p:nvPr/>
        </p:nvSpPr>
        <p:spPr bwMode="ltGray">
          <a:xfrm>
            <a:off x="0" y="0"/>
            <a:ext cx="12188826" cy="4572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rtl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lt-LT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8" name="7 stačiakampis"/>
          <p:cNvSpPr/>
          <p:nvPr/>
        </p:nvSpPr>
        <p:spPr bwMode="white">
          <a:xfrm>
            <a:off x="-1" y="4114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lt-LT" dirty="0"/>
          </a:p>
        </p:txBody>
      </p:sp>
      <p:sp>
        <p:nvSpPr>
          <p:cNvPr id="2" name="1 pavadinimas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rtlCol="0" anchor="b">
            <a:normAutofit/>
          </a:bodyPr>
          <a:lstStyle>
            <a:lvl1pPr algn="ctr" rtl="0">
              <a:defRPr sz="5200" b="0"/>
            </a:lvl1pPr>
          </a:lstStyle>
          <a:p>
            <a:pPr rtl="0"/>
            <a:r>
              <a:rPr lang="lt-LT" smtClean="0"/>
              <a:t>Spustelėję redag. ruoš. pavad. stilių</a:t>
            </a:r>
            <a:endParaRPr lang="lt-LT" dirty="0"/>
          </a:p>
        </p:txBody>
      </p:sp>
      <p:sp>
        <p:nvSpPr>
          <p:cNvPr id="3" name="2 teksto vietos rezervavimo ženklas"/>
          <p:cNvSpPr>
            <a:spLocks noGrp="1"/>
          </p:cNvSpPr>
          <p:nvPr>
            <p:ph type="body" idx="1"/>
          </p:nvPr>
        </p:nvSpPr>
        <p:spPr>
          <a:xfrm>
            <a:off x="1524000" y="3810000"/>
            <a:ext cx="9144000" cy="1143000"/>
          </a:xfrm>
        </p:spPr>
        <p:txBody>
          <a:bodyPr rtlCol="0" anchor="t">
            <a:normAutofit/>
          </a:bodyPr>
          <a:lstStyle>
            <a:lvl1pPr marL="0" indent="0" algn="ctr" rtl="0">
              <a:spcBef>
                <a:spcPts val="0"/>
              </a:spcBef>
              <a:buNone/>
              <a:defRPr sz="2400" cap="none" baseline="0">
                <a:solidFill>
                  <a:schemeClr val="tx2"/>
                </a:solidFill>
              </a:defRPr>
            </a:lvl1pPr>
            <a:lvl2pPr marL="4572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lt-LT" smtClean="0"/>
              <a:t>Redaguoti šablono teksto stilius</a:t>
            </a:r>
          </a:p>
        </p:txBody>
      </p:sp>
      <p:sp>
        <p:nvSpPr>
          <p:cNvPr id="5" name="4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lt-LT" dirty="0"/>
          </a:p>
        </p:txBody>
      </p:sp>
      <p:sp>
        <p:nvSpPr>
          <p:cNvPr id="4" name="3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9639EEB-B16D-4898-8BCB-E7C7447D4CB1}" type="datetime1">
              <a:rPr lang="lt-LT" smtClean="0"/>
              <a:pPr/>
              <a:t>2017-09-21</a:t>
            </a:fld>
            <a:endParaRPr lang="lt-LT" dirty="0"/>
          </a:p>
        </p:txBody>
      </p:sp>
      <p:sp>
        <p:nvSpPr>
          <p:cNvPr id="6" name="5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lternatyvi sekcijos antrašt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rtlCol="0" anchor="b">
            <a:normAutofit/>
          </a:bodyPr>
          <a:lstStyle>
            <a:lvl1pPr algn="ctr" rtl="0">
              <a:defRPr sz="5200" b="0">
                <a:solidFill>
                  <a:schemeClr val="tx1"/>
                </a:solidFill>
              </a:defRPr>
            </a:lvl1pPr>
          </a:lstStyle>
          <a:p>
            <a:pPr rtl="0"/>
            <a:r>
              <a:rPr lang="lt-LT" smtClean="0"/>
              <a:t>Spustelėję redag. ruoš. pavad. stilių</a:t>
            </a:r>
            <a:endParaRPr lang="lt-LT" dirty="0"/>
          </a:p>
        </p:txBody>
      </p:sp>
      <p:sp>
        <p:nvSpPr>
          <p:cNvPr id="3" name="2 teksto vietos rezervavimo ženklas"/>
          <p:cNvSpPr>
            <a:spLocks noGrp="1"/>
          </p:cNvSpPr>
          <p:nvPr>
            <p:ph type="body" idx="1" hasCustomPrompt="1"/>
          </p:nvPr>
        </p:nvSpPr>
        <p:spPr>
          <a:xfrm>
            <a:off x="1522413" y="3810000"/>
            <a:ext cx="9144000" cy="1143000"/>
          </a:xfrm>
        </p:spPr>
        <p:txBody>
          <a:bodyPr rtlCol="0" anchor="t">
            <a:normAutofit/>
          </a:bodyPr>
          <a:lstStyle>
            <a:lvl1pPr marL="0" indent="0" algn="ctr" rtl="0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lt-LT" dirty="0" smtClean="0"/>
              <a:t>Spustelėkite, jei norite redaguoti ruošinio teksto stilius</a:t>
            </a:r>
            <a:endParaRPr lang="lt-LT" dirty="0"/>
          </a:p>
        </p:txBody>
      </p:sp>
      <p:sp>
        <p:nvSpPr>
          <p:cNvPr id="5" name="4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lt-LT" dirty="0"/>
          </a:p>
        </p:txBody>
      </p:sp>
      <p:sp>
        <p:nvSpPr>
          <p:cNvPr id="4" name="3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r" rtl="0">
              <a:defRPr>
                <a:solidFill>
                  <a:schemeClr val="tx2"/>
                </a:solidFill>
              </a:defRPr>
            </a:lvl1pPr>
          </a:lstStyle>
          <a:p>
            <a:fld id="{B3EA4E93-21EE-4E6E-A755-BC43409B8D46}" type="datetime1">
              <a:rPr lang="lt-LT" smtClean="0"/>
              <a:pPr/>
              <a:t>2017-09-21</a:t>
            </a:fld>
            <a:endParaRPr lang="lt-LT" dirty="0"/>
          </a:p>
        </p:txBody>
      </p:sp>
      <p:sp>
        <p:nvSpPr>
          <p:cNvPr id="6" name="5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r" rtl="0"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 lang="lt-LT" smtClean="0"/>
              <a:pPr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8043280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lt-LT" dirty="0" smtClean="0"/>
              <a:t>Spustelėkite, jei norite redaguoti ruošinio pavadinimo stilių</a:t>
            </a:r>
            <a:endParaRPr lang="lt-LT" dirty="0"/>
          </a:p>
        </p:txBody>
      </p:sp>
      <p:sp>
        <p:nvSpPr>
          <p:cNvPr id="3" name="2 turinio vietos rezervavimo ženklas"/>
          <p:cNvSpPr>
            <a:spLocks noGrp="1"/>
          </p:cNvSpPr>
          <p:nvPr>
            <p:ph sz="half" idx="1" hasCustomPrompt="1"/>
          </p:nvPr>
        </p:nvSpPr>
        <p:spPr>
          <a:xfrm>
            <a:off x="1341120" y="1901952"/>
            <a:ext cx="4572000" cy="4123944"/>
          </a:xfrm>
        </p:spPr>
        <p:txBody>
          <a:bodyPr rtlCol="0">
            <a:normAutofit/>
          </a:bodyPr>
          <a:lstStyle>
            <a:lvl1pPr marL="45720" marR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tx2"/>
              </a:buClr>
              <a:buSzPct val="80000"/>
              <a:buFont typeface="Wingdings" pitchFamily="2" charset="2"/>
              <a:buNone/>
              <a:tabLst/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marL="274320" marR="0" lvl="0" indent="-22860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tabLst/>
              <a:defRPr/>
            </a:pPr>
            <a:r>
              <a:rPr lang="lt-LT" dirty="0" smtClean="0"/>
              <a:t>Spustelėkite, jei norite redaguoti ruošinio teksto stilius</a:t>
            </a:r>
          </a:p>
          <a:p>
            <a:pPr lvl="1" rtl="0"/>
            <a:r>
              <a:rPr lang="lt-LT" dirty="0" smtClean="0"/>
              <a:t>Antras lygis</a:t>
            </a:r>
          </a:p>
          <a:p>
            <a:pPr lvl="2" rtl="0"/>
            <a:r>
              <a:rPr lang="lt-LT" dirty="0" smtClean="0"/>
              <a:t>Trečias lygis</a:t>
            </a:r>
          </a:p>
          <a:p>
            <a:pPr lvl="3" rtl="0"/>
            <a:r>
              <a:rPr lang="lt-LT" dirty="0" smtClean="0"/>
              <a:t>Ketvirtas lygis</a:t>
            </a:r>
          </a:p>
          <a:p>
            <a:pPr lvl="4" rtl="0"/>
            <a:r>
              <a:rPr lang="lt-LT" dirty="0" smtClean="0"/>
              <a:t>Penktas lygis</a:t>
            </a:r>
            <a:endParaRPr lang="lt-LT" dirty="0"/>
          </a:p>
        </p:txBody>
      </p:sp>
      <p:sp>
        <p:nvSpPr>
          <p:cNvPr id="4" name="3 turinio vietos rezervavimo ženklas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lt-LT" smtClean="0"/>
              <a:t>Redaguoti šablono teksto stilius</a:t>
            </a:r>
          </a:p>
          <a:p>
            <a:pPr lvl="1" rtl="0"/>
            <a:r>
              <a:rPr lang="lt-LT" smtClean="0"/>
              <a:t>Antras lygis</a:t>
            </a:r>
          </a:p>
          <a:p>
            <a:pPr lvl="2" rtl="0"/>
            <a:r>
              <a:rPr lang="lt-LT" smtClean="0"/>
              <a:t>Trečias lygis</a:t>
            </a:r>
          </a:p>
          <a:p>
            <a:pPr lvl="3" rtl="0"/>
            <a:r>
              <a:rPr lang="lt-LT" smtClean="0"/>
              <a:t>Ketvirtas lygis</a:t>
            </a:r>
          </a:p>
          <a:p>
            <a:pPr lvl="4" rtl="0"/>
            <a:r>
              <a:rPr lang="lt-LT" smtClean="0"/>
              <a:t>Penktas lygis</a:t>
            </a:r>
            <a:endParaRPr lang="lt-LT" dirty="0"/>
          </a:p>
        </p:txBody>
      </p:sp>
      <p:sp>
        <p:nvSpPr>
          <p:cNvPr id="6" name="5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lt-LT" dirty="0"/>
          </a:p>
        </p:txBody>
      </p:sp>
      <p:sp>
        <p:nvSpPr>
          <p:cNvPr id="5" name="4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FE307A9B-75EA-4737-8679-5BDD3485C6C0}" type="datetime1">
              <a:rPr lang="lt-LT" smtClean="0"/>
              <a:pPr/>
              <a:t>2017-09-21</a:t>
            </a:fld>
            <a:endParaRPr lang="lt-LT" dirty="0"/>
          </a:p>
        </p:txBody>
      </p:sp>
      <p:sp>
        <p:nvSpPr>
          <p:cNvPr id="7" name="6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0ECE5F2-81AA-4605-B028-6FBA391056AF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11707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title"/>
          </p:nvPr>
        </p:nvSpPr>
        <p:spPr>
          <a:xfrm>
            <a:off x="1341120" y="466344"/>
            <a:ext cx="9509760" cy="1234440"/>
          </a:xfrm>
        </p:spPr>
        <p:txBody>
          <a:bodyPr rtlCol="0"/>
          <a:lstStyle/>
          <a:p>
            <a:pPr rtl="0"/>
            <a:r>
              <a:rPr lang="lt-LT" smtClean="0"/>
              <a:t>Spustelėję redag. ruoš. pavad. stilių</a:t>
            </a:r>
            <a:endParaRPr lang="lt-LT" dirty="0"/>
          </a:p>
        </p:txBody>
      </p:sp>
      <p:sp>
        <p:nvSpPr>
          <p:cNvPr id="3" name="2 teksto vietos rezervavimo ženklas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rtlCol="0" anchor="ctr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200" b="0" cap="none" baseline="0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lt-LT" smtClean="0"/>
              <a:t>Redaguoti šablono teksto stilius</a:t>
            </a:r>
          </a:p>
        </p:txBody>
      </p:sp>
      <p:sp>
        <p:nvSpPr>
          <p:cNvPr id="4" name="3 turinio vietos rezervavimo ženklas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 rtlCol="0">
            <a:normAutofit/>
          </a:bodyPr>
          <a:lstStyle>
            <a:lvl1pPr algn="l" rtl="0">
              <a:defRPr sz="1800"/>
            </a:lvl1pPr>
            <a:lvl2pPr algn="l" rtl="0">
              <a:defRPr sz="1600"/>
            </a:lvl2pPr>
            <a:lvl3pPr algn="l" rtl="0">
              <a:defRPr sz="1400"/>
            </a:lvl3pPr>
            <a:lvl4pPr algn="l" rtl="0">
              <a:defRPr sz="1200"/>
            </a:lvl4pPr>
            <a:lvl5pPr algn="l" rtl="0">
              <a:defRPr sz="1200"/>
            </a:lvl5pPr>
            <a:lvl6pPr algn="l" rtl="0">
              <a:defRPr sz="1200"/>
            </a:lvl6pPr>
            <a:lvl7pPr algn="l" rtl="0">
              <a:defRPr sz="1200"/>
            </a:lvl7pPr>
            <a:lvl8pPr algn="l" rtl="0">
              <a:defRPr sz="1200"/>
            </a:lvl8pPr>
            <a:lvl9pPr algn="l" rtl="0">
              <a:defRPr sz="1200"/>
            </a:lvl9pPr>
          </a:lstStyle>
          <a:p>
            <a:pPr lvl="0" rtl="0"/>
            <a:r>
              <a:rPr lang="lt-LT" smtClean="0"/>
              <a:t>Redaguoti šablono teksto stilius</a:t>
            </a:r>
          </a:p>
          <a:p>
            <a:pPr lvl="1" rtl="0"/>
            <a:r>
              <a:rPr lang="lt-LT" smtClean="0"/>
              <a:t>Antras lygis</a:t>
            </a:r>
          </a:p>
          <a:p>
            <a:pPr lvl="2" rtl="0"/>
            <a:r>
              <a:rPr lang="lt-LT" smtClean="0"/>
              <a:t>Trečias lygis</a:t>
            </a:r>
          </a:p>
          <a:p>
            <a:pPr lvl="3" rtl="0"/>
            <a:r>
              <a:rPr lang="lt-LT" smtClean="0"/>
              <a:t>Ketvirtas lygis</a:t>
            </a:r>
          </a:p>
          <a:p>
            <a:pPr lvl="4" rtl="0"/>
            <a:r>
              <a:rPr lang="lt-LT" smtClean="0"/>
              <a:t>Penktas lygis</a:t>
            </a:r>
            <a:endParaRPr lang="lt-LT" dirty="0"/>
          </a:p>
        </p:txBody>
      </p:sp>
      <p:sp>
        <p:nvSpPr>
          <p:cNvPr id="5" name="4 teksto vietos rezervavimo ženklas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rtlCol="0" anchor="ctr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200" b="0" cap="none" baseline="0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lt-LT" smtClean="0"/>
              <a:t>Redaguoti šablono teksto stilius</a:t>
            </a:r>
          </a:p>
        </p:txBody>
      </p:sp>
      <p:sp>
        <p:nvSpPr>
          <p:cNvPr id="6" name="5 turinio vietos rezervavimo ženklas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 rtlCol="0">
            <a:normAutofit/>
          </a:bodyPr>
          <a:lstStyle>
            <a:lvl1pPr algn="l" rtl="0">
              <a:defRPr sz="1800"/>
            </a:lvl1pPr>
            <a:lvl2pPr algn="l" rtl="0">
              <a:defRPr sz="1600"/>
            </a:lvl2pPr>
            <a:lvl3pPr algn="l" rtl="0">
              <a:defRPr sz="1400"/>
            </a:lvl3pPr>
            <a:lvl4pPr algn="l" rtl="0">
              <a:defRPr sz="1200"/>
            </a:lvl4pPr>
            <a:lvl5pPr algn="l" rtl="0">
              <a:defRPr sz="1200"/>
            </a:lvl5pPr>
            <a:lvl6pPr algn="l" rtl="0">
              <a:defRPr sz="1200"/>
            </a:lvl6pPr>
            <a:lvl7pPr algn="l" rtl="0">
              <a:defRPr sz="1200"/>
            </a:lvl7pPr>
            <a:lvl8pPr algn="l" rtl="0">
              <a:defRPr sz="1200"/>
            </a:lvl8pPr>
            <a:lvl9pPr algn="l" rtl="0">
              <a:defRPr sz="1200"/>
            </a:lvl9pPr>
          </a:lstStyle>
          <a:p>
            <a:pPr lvl="0" rtl="0"/>
            <a:r>
              <a:rPr lang="lt-LT" smtClean="0"/>
              <a:t>Redaguoti šablono teksto stilius</a:t>
            </a:r>
          </a:p>
          <a:p>
            <a:pPr lvl="1" rtl="0"/>
            <a:r>
              <a:rPr lang="lt-LT" smtClean="0"/>
              <a:t>Antras lygis</a:t>
            </a:r>
          </a:p>
          <a:p>
            <a:pPr lvl="2" rtl="0"/>
            <a:r>
              <a:rPr lang="lt-LT" smtClean="0"/>
              <a:t>Trečias lygis</a:t>
            </a:r>
          </a:p>
          <a:p>
            <a:pPr lvl="3" rtl="0"/>
            <a:r>
              <a:rPr lang="lt-LT" smtClean="0"/>
              <a:t>Ketvirtas lygis</a:t>
            </a:r>
          </a:p>
          <a:p>
            <a:pPr lvl="4" rtl="0"/>
            <a:r>
              <a:rPr lang="lt-LT" smtClean="0"/>
              <a:t>Penktas lygis</a:t>
            </a:r>
            <a:endParaRPr lang="lt-LT" dirty="0"/>
          </a:p>
        </p:txBody>
      </p:sp>
      <p:sp>
        <p:nvSpPr>
          <p:cNvPr id="8" name="7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lt-LT" dirty="0"/>
          </a:p>
        </p:txBody>
      </p:sp>
      <p:sp>
        <p:nvSpPr>
          <p:cNvPr id="7" name="6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5B3E260-BD1B-4714-BF74-95D5636C452B}" type="datetime1">
              <a:rPr lang="lt-LT" smtClean="0"/>
              <a:pPr/>
              <a:t>2017-09-21</a:t>
            </a:fld>
            <a:endParaRPr lang="lt-LT" dirty="0"/>
          </a:p>
        </p:txBody>
      </p:sp>
      <p:sp>
        <p:nvSpPr>
          <p:cNvPr id="9" name="8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lt-LT" dirty="0" smtClean="0"/>
              <a:t>Spustelėkite, jei norite redaguoti ruošinio pavadinimo stilių</a:t>
            </a:r>
            <a:endParaRPr lang="lt-LT" dirty="0"/>
          </a:p>
        </p:txBody>
      </p:sp>
      <p:sp>
        <p:nvSpPr>
          <p:cNvPr id="4" name="3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lt-LT" dirty="0"/>
          </a:p>
        </p:txBody>
      </p:sp>
      <p:sp>
        <p:nvSpPr>
          <p:cNvPr id="3" name="2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2E70DD5-4E23-4888-9B3A-BBACEE74E843}" type="datetime1">
              <a:rPr lang="lt-LT" smtClean="0"/>
              <a:pPr/>
              <a:t>2017-09-21</a:t>
            </a:fld>
            <a:endParaRPr lang="lt-LT" dirty="0"/>
          </a:p>
        </p:txBody>
      </p:sp>
      <p:sp>
        <p:nvSpPr>
          <p:cNvPr id="5" name="4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ušč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lt-LT" dirty="0"/>
          </a:p>
        </p:txBody>
      </p:sp>
      <p:sp>
        <p:nvSpPr>
          <p:cNvPr id="2" name="1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r" rtl="0">
              <a:defRPr>
                <a:solidFill>
                  <a:schemeClr val="tx2"/>
                </a:solidFill>
              </a:defRPr>
            </a:lvl1pPr>
          </a:lstStyle>
          <a:p>
            <a:fld id="{21289A05-2D5A-4DF9-A750-D1807B387145}" type="datetime1">
              <a:rPr lang="lt-LT" smtClean="0"/>
              <a:pPr/>
              <a:t>2017-09-21</a:t>
            </a:fld>
            <a:endParaRPr lang="lt-LT" dirty="0"/>
          </a:p>
        </p:txBody>
      </p:sp>
      <p:sp>
        <p:nvSpPr>
          <p:cNvPr id="4" name="3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r" rtl="0"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 lang="lt-LT" smtClean="0"/>
              <a:pPr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urinys su antraš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title"/>
          </p:nvPr>
        </p:nvSpPr>
        <p:spPr>
          <a:xfrm>
            <a:off x="760412" y="1905000"/>
            <a:ext cx="3200400" cy="2447925"/>
          </a:xfrm>
        </p:spPr>
        <p:txBody>
          <a:bodyPr rtlCol="0" anchor="b">
            <a:normAutofit/>
          </a:bodyPr>
          <a:lstStyle>
            <a:lvl1pPr algn="l" rtl="0">
              <a:defRPr sz="3400" b="0"/>
            </a:lvl1pPr>
          </a:lstStyle>
          <a:p>
            <a:pPr rtl="0"/>
            <a:r>
              <a:rPr lang="lt-LT" smtClean="0"/>
              <a:t>Spustelėję redag. ruoš. pavad. stilių</a:t>
            </a:r>
            <a:endParaRPr lang="lt-LT" dirty="0"/>
          </a:p>
        </p:txBody>
      </p:sp>
      <p:sp>
        <p:nvSpPr>
          <p:cNvPr id="4" name="3 teksto vietos rezervavimo ženklas"/>
          <p:cNvSpPr>
            <a:spLocks noGrp="1"/>
          </p:cNvSpPr>
          <p:nvPr>
            <p:ph type="body" sz="half" idx="2"/>
          </p:nvPr>
        </p:nvSpPr>
        <p:spPr>
          <a:xfrm>
            <a:off x="760412" y="4367308"/>
            <a:ext cx="3200400" cy="1622012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600"/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 rtl="0"/>
            <a:r>
              <a:rPr lang="lt-LT" smtClean="0"/>
              <a:t>Redaguoti šablono teksto stilius</a:t>
            </a:r>
          </a:p>
        </p:txBody>
      </p:sp>
      <p:sp>
        <p:nvSpPr>
          <p:cNvPr id="3" name="2 turinio vietos rezervavimo ženklas"/>
          <p:cNvSpPr>
            <a:spLocks noGrp="1"/>
          </p:cNvSpPr>
          <p:nvPr>
            <p:ph idx="1" hasCustomPrompt="1"/>
          </p:nvPr>
        </p:nvSpPr>
        <p:spPr>
          <a:xfrm>
            <a:off x="4494212" y="685800"/>
            <a:ext cx="7239001" cy="5486400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lt-LT" dirty="0" smtClean="0"/>
              <a:t>Spustelėkite, jei norite redaguoti ruošinio teksto stilius</a:t>
            </a:r>
          </a:p>
          <a:p>
            <a:pPr lvl="1" rtl="0"/>
            <a:r>
              <a:rPr lang="lt-LT" dirty="0" smtClean="0"/>
              <a:t>Antras lygis</a:t>
            </a:r>
          </a:p>
          <a:p>
            <a:pPr lvl="2" rtl="0"/>
            <a:r>
              <a:rPr lang="lt-LT" dirty="0" smtClean="0"/>
              <a:t>Trečias lygis</a:t>
            </a:r>
          </a:p>
          <a:p>
            <a:pPr lvl="3" rtl="0"/>
            <a:r>
              <a:rPr lang="lt-LT" dirty="0" smtClean="0"/>
              <a:t>Ketvirtas lygis</a:t>
            </a:r>
          </a:p>
          <a:p>
            <a:pPr lvl="4" rtl="0"/>
            <a:r>
              <a:rPr lang="lt-LT" dirty="0" smtClean="0"/>
              <a:t>Penktas lygis</a:t>
            </a:r>
            <a:endParaRPr lang="lt-LT" dirty="0"/>
          </a:p>
        </p:txBody>
      </p:sp>
      <p:sp>
        <p:nvSpPr>
          <p:cNvPr id="6" name="5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lt-LT" dirty="0"/>
          </a:p>
        </p:txBody>
      </p:sp>
      <p:sp>
        <p:nvSpPr>
          <p:cNvPr id="5" name="4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0190417-672B-4D40-B6C7-8DA9473B77A1}" type="datetime1">
              <a:rPr lang="lt-LT" smtClean="0"/>
              <a:pPr/>
              <a:t>2017-09-21</a:t>
            </a:fld>
            <a:endParaRPr lang="lt-LT" dirty="0"/>
          </a:p>
        </p:txBody>
      </p:sp>
      <p:sp>
        <p:nvSpPr>
          <p:cNvPr id="7" name="6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tačiakampis"/>
          <p:cNvSpPr/>
          <p:nvPr/>
        </p:nvSpPr>
        <p:spPr bwMode="ltGray">
          <a:xfrm>
            <a:off x="1587" y="6583680"/>
            <a:ext cx="12188826" cy="2743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rtl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lt-LT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8" name="7 stačiakampis"/>
          <p:cNvSpPr/>
          <p:nvPr/>
        </p:nvSpPr>
        <p:spPr bwMode="white">
          <a:xfrm>
            <a:off x="1587" y="65836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lt-LT" dirty="0"/>
          </a:p>
        </p:txBody>
      </p:sp>
      <p:sp>
        <p:nvSpPr>
          <p:cNvPr id="2" name="1 pavadinimo vietos rezervavimo ženklas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lt-LT" dirty="0" smtClean="0"/>
              <a:t>Spustelėkite, jei norite redaguoti ruošinio pavadinimo stilių</a:t>
            </a:r>
            <a:endParaRPr lang="lt-LT" dirty="0"/>
          </a:p>
        </p:txBody>
      </p:sp>
      <p:sp>
        <p:nvSpPr>
          <p:cNvPr id="3" name="2 teksto vietos rezervavimo ženklas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lt-LT" dirty="0" smtClean="0"/>
              <a:t>Spustelėkite, jei norite redaguoti ruošinio teksto stilius</a:t>
            </a:r>
          </a:p>
          <a:p>
            <a:pPr lvl="1" rtl="0"/>
            <a:r>
              <a:rPr lang="lt-LT" dirty="0" smtClean="0"/>
              <a:t>Antras lygis</a:t>
            </a:r>
          </a:p>
          <a:p>
            <a:pPr lvl="2" rtl="0"/>
            <a:r>
              <a:rPr lang="lt-LT" dirty="0" smtClean="0"/>
              <a:t>Trečias lygis</a:t>
            </a:r>
          </a:p>
          <a:p>
            <a:pPr lvl="3" rtl="0"/>
            <a:r>
              <a:rPr lang="lt-LT" dirty="0" smtClean="0"/>
              <a:t>Ketvirtas lygis</a:t>
            </a:r>
          </a:p>
          <a:p>
            <a:pPr lvl="4" rtl="0"/>
            <a:r>
              <a:rPr lang="lt-LT" dirty="0" smtClean="0"/>
              <a:t>Penktas lygis</a:t>
            </a:r>
          </a:p>
          <a:p>
            <a:pPr lvl="5" rtl="0"/>
            <a:r>
              <a:rPr lang="lt-LT" dirty="0" smtClean="0"/>
              <a:t>Šeštas</a:t>
            </a:r>
          </a:p>
          <a:p>
            <a:pPr lvl="6" rtl="0"/>
            <a:r>
              <a:rPr lang="lt-LT" dirty="0" smtClean="0"/>
              <a:t>Septintas</a:t>
            </a:r>
          </a:p>
          <a:p>
            <a:pPr lvl="7" rtl="0"/>
            <a:r>
              <a:rPr lang="lt-LT" dirty="0" smtClean="0"/>
              <a:t>Aštuntas</a:t>
            </a:r>
          </a:p>
          <a:p>
            <a:pPr lvl="8" rtl="0"/>
            <a:r>
              <a:rPr lang="lt-LT" dirty="0" smtClean="0"/>
              <a:t>Devintas</a:t>
            </a:r>
            <a:endParaRPr lang="lt-LT" dirty="0"/>
          </a:p>
        </p:txBody>
      </p:sp>
      <p:sp>
        <p:nvSpPr>
          <p:cNvPr id="5" name="4 poraštės vietos rezervavimo ženklas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 cap="all" baseline="0">
                <a:solidFill>
                  <a:schemeClr val="bg2"/>
                </a:solidFill>
              </a:defRPr>
            </a:lvl1pPr>
          </a:lstStyle>
          <a:p>
            <a:pPr rtl="0"/>
            <a:endParaRPr lang="lt-LT" dirty="0"/>
          </a:p>
        </p:txBody>
      </p:sp>
      <p:sp>
        <p:nvSpPr>
          <p:cNvPr id="4" name="3 datos vietos rezervavimo ženklas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>
              <a:defRPr sz="1100">
                <a:solidFill>
                  <a:schemeClr val="bg2"/>
                </a:solidFill>
              </a:defRPr>
            </a:lvl1pPr>
          </a:lstStyle>
          <a:p>
            <a:fld id="{DD25B188-1915-4B66-A1D3-2849D80DF476}" type="datetime1">
              <a:rPr lang="lt-LT" smtClean="0"/>
              <a:pPr/>
              <a:t>2017-09-21</a:t>
            </a:fld>
            <a:endParaRPr lang="lt-LT" dirty="0"/>
          </a:p>
        </p:txBody>
      </p:sp>
      <p:sp>
        <p:nvSpPr>
          <p:cNvPr id="6" name="5 skaidrės numerio vietos rezervavimo ženklas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>
              <a:defRPr sz="1100">
                <a:solidFill>
                  <a:schemeClr val="bg2"/>
                </a:solidFill>
              </a:defRPr>
            </a:lvl1pPr>
          </a:lstStyle>
          <a:p>
            <a:fld id="{CA8D9AD5-F248-4919-864A-CFD76CC027D6}" type="slidenum">
              <a:rPr lang="lt-LT" smtClean="0"/>
              <a:pPr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2" r:id="rId4"/>
    <p:sldLayoutId id="2147483661" r:id="rId5"/>
    <p:sldLayoutId id="2147483653" r:id="rId6"/>
    <p:sldLayoutId id="2147483654" r:id="rId7"/>
    <p:sldLayoutId id="2147483655" r:id="rId8"/>
    <p:sldLayoutId id="2147483656" r:id="rId9"/>
    <p:sldLayoutId id="2147483663" r:id="rId10"/>
    <p:sldLayoutId id="2147483657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SzPct val="80000"/>
        <a:buFont typeface="Wingdings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360">
          <p15:clr>
            <a:srgbClr val="F26B43"/>
          </p15:clr>
        </p15:guide>
        <p15:guide id="2" pos="40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ctrTitle"/>
          </p:nvPr>
        </p:nvSpPr>
        <p:spPr>
          <a:xfrm>
            <a:off x="1630745" y="4800600"/>
            <a:ext cx="8923015" cy="1580728"/>
          </a:xfrm>
        </p:spPr>
        <p:txBody>
          <a:bodyPr rtlCol="0"/>
          <a:lstStyle/>
          <a:p>
            <a:r>
              <a:rPr lang="lt-LT" sz="3600" b="1" dirty="0">
                <a:latin typeface="Constantia" panose="02030602050306030303" pitchFamily="18" charset="0"/>
              </a:rPr>
              <a:t>Rokiškio rajono savivaldybės švietimo centro </a:t>
            </a:r>
            <a:r>
              <a:rPr lang="lt-LT" sz="3600" b="1" dirty="0" smtClean="0">
                <a:latin typeface="Constantia" panose="02030602050306030303" pitchFamily="18" charset="0"/>
              </a:rPr>
              <a:t>patirtis įgyvendinant tarptautinius projektus</a:t>
            </a:r>
            <a:endParaRPr lang="lt-LT" sz="3600" dirty="0"/>
          </a:p>
        </p:txBody>
      </p:sp>
      <p:sp>
        <p:nvSpPr>
          <p:cNvPr id="4" name="3 paantraštė"/>
          <p:cNvSpPr>
            <a:spLocks noGrp="1"/>
          </p:cNvSpPr>
          <p:nvPr>
            <p:ph type="subTitle" idx="1"/>
          </p:nvPr>
        </p:nvSpPr>
        <p:spPr>
          <a:xfrm>
            <a:off x="8112224" y="6381328"/>
            <a:ext cx="3882455" cy="360040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lt-LT" dirty="0" smtClean="0"/>
              <a:t>D. Valskienė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79880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/>
            <a:r>
              <a:rPr lang="lt-LT" b="1" dirty="0"/>
              <a:t>Patirtis tarptautinių projektų veikloje</a:t>
            </a:r>
            <a:endParaRPr lang="lt-LT" dirty="0"/>
          </a:p>
        </p:txBody>
      </p:sp>
      <p:sp>
        <p:nvSpPr>
          <p:cNvPr id="3" name="2 turinio vietos rezervavimo ženklas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>
              <a:buFont typeface="Wingdings" panose="05000000000000000000" pitchFamily="2" charset="2"/>
              <a:buChar char="v"/>
            </a:pPr>
            <a:r>
              <a:rPr lang="lt-LT" dirty="0" err="1"/>
              <a:t>Comenius</a:t>
            </a:r>
            <a:r>
              <a:rPr lang="lt-LT" dirty="0"/>
              <a:t> Regio partnerystės projektas </a:t>
            </a:r>
            <a:r>
              <a:rPr lang="lt-LT" b="1" dirty="0"/>
              <a:t>„</a:t>
            </a:r>
            <a:r>
              <a:rPr lang="lt-LT" b="1" dirty="0" err="1"/>
              <a:t>Learning</a:t>
            </a:r>
            <a:r>
              <a:rPr lang="lt-LT" b="1" dirty="0"/>
              <a:t> </a:t>
            </a:r>
            <a:r>
              <a:rPr lang="lt-LT" b="1" dirty="0" err="1"/>
              <a:t>is</a:t>
            </a:r>
            <a:r>
              <a:rPr lang="lt-LT" b="1" dirty="0"/>
              <a:t> </a:t>
            </a:r>
            <a:r>
              <a:rPr lang="lt-LT" b="1" dirty="0" err="1"/>
              <a:t>Fun</a:t>
            </a:r>
            <a:r>
              <a:rPr lang="lt-LT" b="1" dirty="0"/>
              <a:t> (</a:t>
            </a:r>
            <a:r>
              <a:rPr lang="lt-LT" b="1" dirty="0" err="1"/>
              <a:t>examples</a:t>
            </a:r>
            <a:r>
              <a:rPr lang="lt-LT" b="1" dirty="0"/>
              <a:t>)“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dirty="0" err="1"/>
              <a:t>Erasmus</a:t>
            </a:r>
            <a:r>
              <a:rPr lang="lt-LT" dirty="0"/>
              <a:t>+ KA2 strateginių partnerysčių projektas </a:t>
            </a:r>
            <a:r>
              <a:rPr lang="lt-LT" b="1" dirty="0"/>
              <a:t>„Naujos verslumo ugdymo metodikos kūrimas per Europos regionų strateginę partnerystę“</a:t>
            </a:r>
            <a:r>
              <a:rPr lang="lt-LT" dirty="0"/>
              <a:t> (2015-2017 m.)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dirty="0" err="1"/>
              <a:t>Erasmus</a:t>
            </a:r>
            <a:r>
              <a:rPr lang="lt-LT" dirty="0"/>
              <a:t>+ KA2 strateginių partnerysčių projektas </a:t>
            </a:r>
            <a:r>
              <a:rPr lang="lt-LT" b="1" dirty="0"/>
              <a:t>„</a:t>
            </a:r>
            <a:r>
              <a:rPr lang="lt-LT" b="1" dirty="0" err="1"/>
              <a:t>Children</a:t>
            </a:r>
            <a:r>
              <a:rPr lang="lt-LT" b="1" dirty="0"/>
              <a:t> </a:t>
            </a:r>
            <a:r>
              <a:rPr lang="lt-LT" b="1" dirty="0" err="1"/>
              <a:t>Tell</a:t>
            </a:r>
            <a:r>
              <a:rPr lang="lt-LT" b="1" dirty="0"/>
              <a:t> </a:t>
            </a:r>
            <a:r>
              <a:rPr lang="lt-LT" b="1" dirty="0" err="1"/>
              <a:t>the</a:t>
            </a:r>
            <a:r>
              <a:rPr lang="lt-LT" b="1" dirty="0"/>
              <a:t> </a:t>
            </a:r>
            <a:r>
              <a:rPr lang="lt-LT" b="1" dirty="0" err="1"/>
              <a:t>HiStory</a:t>
            </a:r>
            <a:r>
              <a:rPr lang="lt-LT" b="1" dirty="0"/>
              <a:t>“</a:t>
            </a:r>
            <a:r>
              <a:rPr lang="lt-LT" dirty="0"/>
              <a:t> (2015-2017 m.)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dirty="0" err="1" smtClean="0"/>
              <a:t>Erasmus</a:t>
            </a:r>
            <a:r>
              <a:rPr lang="lt-LT" dirty="0"/>
              <a:t>+ KA1 </a:t>
            </a:r>
            <a:r>
              <a:rPr lang="lt-LT" b="1" dirty="0" smtClean="0"/>
              <a:t>„Suaugusiųjų </a:t>
            </a:r>
            <a:r>
              <a:rPr lang="lt-LT" b="1" dirty="0"/>
              <a:t>švietimo darbuotojų kompetencijų tobulinimas, vykdant socialiai pažeidžiamų suaugusiųjų asmenų </a:t>
            </a:r>
            <a:r>
              <a:rPr lang="lt-LT" b="1" dirty="0" smtClean="0"/>
              <a:t>švietimą“</a:t>
            </a:r>
            <a:endParaRPr lang="lt-LT" b="1" dirty="0"/>
          </a:p>
          <a:p>
            <a:pPr>
              <a:buFont typeface="Wingdings" panose="05000000000000000000" pitchFamily="2" charset="2"/>
              <a:buChar char="v"/>
            </a:pPr>
            <a:r>
              <a:rPr lang="lt-LT" dirty="0" err="1"/>
              <a:t>Erasmus</a:t>
            </a:r>
            <a:r>
              <a:rPr lang="lt-LT" dirty="0"/>
              <a:t>+ KA1 </a:t>
            </a:r>
            <a:r>
              <a:rPr lang="lt-LT" b="1" dirty="0"/>
              <a:t>„Rokiškio rajono neformaliojo suaugusiųjų švietimo paslaugų teikėjų kompetencijų tobulinimas“ </a:t>
            </a:r>
            <a:r>
              <a:rPr lang="lt-LT" dirty="0"/>
              <a:t>(2017-2019)</a:t>
            </a:r>
          </a:p>
          <a:p>
            <a:pPr rtl="0"/>
            <a:endParaRPr lang="lt-LT" dirty="0"/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4312" y="5511181"/>
            <a:ext cx="2692174" cy="745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639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t-LT" b="1" dirty="0" smtClean="0"/>
              <a:t>Suaugusiųjų </a:t>
            </a:r>
            <a:r>
              <a:rPr lang="lt-LT" b="1" dirty="0"/>
              <a:t>švietimo darbuotojų kompetencijų tobulinimas, vykdant socialiai pažeidžiamų suaugusiųjų asmenų </a:t>
            </a:r>
            <a:r>
              <a:rPr lang="lt-LT" b="1" dirty="0" smtClean="0"/>
              <a:t>švietimą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lt-LT" sz="2400" dirty="0" smtClean="0"/>
              <a:t> Projektu </a:t>
            </a:r>
            <a:r>
              <a:rPr lang="lt-LT" sz="2400" dirty="0"/>
              <a:t>siekiama tobulinti suaugusiųjų besimokančiųjų mokymosi visą gyvenimą pasiūlos ir paklausos sistemą, kuri sudarytų sąlygas asmenų socialinei ir darbinei </a:t>
            </a:r>
            <a:r>
              <a:rPr lang="lt-LT" sz="2400" dirty="0" err="1"/>
              <a:t>įtraukčiai</a:t>
            </a:r>
            <a:r>
              <a:rPr lang="lt-LT" sz="2400" dirty="0"/>
              <a:t>, aktyviam pilietiškumui ir asmeniniam tobulėjimui, suaugusiųjų motyvavimo įrankių pritaikymui ugdymo procese</a:t>
            </a:r>
            <a:r>
              <a:rPr lang="lt-LT" sz="2400" dirty="0" smtClean="0"/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lt-LT" sz="2400" dirty="0" smtClean="0"/>
              <a:t> Projekto </a:t>
            </a:r>
            <a:r>
              <a:rPr lang="lt-LT" sz="2400" dirty="0"/>
              <a:t>įgyvendinimo metu suplanuotas dalyvavimas kursuose Portugalijoje ir Italijoje. </a:t>
            </a:r>
            <a:endParaRPr lang="lt-LT" sz="2400" dirty="0" smtClean="0"/>
          </a:p>
          <a:p>
            <a:pPr algn="just">
              <a:buFont typeface="Wingdings" panose="05000000000000000000" pitchFamily="2" charset="2"/>
              <a:buChar char="v"/>
            </a:pPr>
            <a:r>
              <a:rPr lang="lt-LT" sz="2400" dirty="0" smtClean="0"/>
              <a:t>Laukiamas projekto rezultatas – 3 kvalifikacijos tobulinimo programos </a:t>
            </a:r>
            <a:endParaRPr lang="lt-LT" sz="2400" dirty="0"/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328" y="5456712"/>
            <a:ext cx="2895851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147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/>
            <a:r>
              <a:rPr lang="lt-LT" sz="3200" b="1" dirty="0">
                <a:latin typeface="Comic Sans MS" panose="030F0702030302020204" pitchFamily="66" charset="0"/>
              </a:rPr>
              <a:t>Rokiškio rajono neformaliojo suaugusiųjų švietimo paslaugų teikėjų kompetencijų tobulinimas</a:t>
            </a:r>
            <a:endParaRPr lang="lt-LT" dirty="0"/>
          </a:p>
        </p:txBody>
      </p:sp>
      <p:sp>
        <p:nvSpPr>
          <p:cNvPr id="3" name="2 turinio vietos rezervavimo ženklas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>
              <a:buFont typeface="Wingdings" panose="05000000000000000000" pitchFamily="2" charset="2"/>
              <a:buChar char="v"/>
            </a:pPr>
            <a:r>
              <a:rPr lang="lt-LT" dirty="0"/>
              <a:t>Trukmė: </a:t>
            </a:r>
            <a:r>
              <a:rPr lang="en-GB" i="1" dirty="0">
                <a:latin typeface="Comic Sans MS" panose="030F0702030302020204" pitchFamily="66" charset="0"/>
              </a:rPr>
              <a:t>2017 – 2019 (18 m</a:t>
            </a:r>
            <a:r>
              <a:rPr lang="lt-LT" i="1" dirty="0" err="1">
                <a:latin typeface="Comic Sans MS" panose="030F0702030302020204" pitchFamily="66" charset="0"/>
              </a:rPr>
              <a:t>ėn</a:t>
            </a:r>
            <a:r>
              <a:rPr lang="lt-LT" i="1" dirty="0">
                <a:latin typeface="Comic Sans MS" panose="030F0702030302020204" pitchFamily="66" charset="0"/>
              </a:rPr>
              <a:t>.)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dirty="0"/>
              <a:t>Paraiškos teikėjas: </a:t>
            </a:r>
            <a:r>
              <a:rPr lang="lt-LT" i="1" dirty="0">
                <a:latin typeface="Comic Sans MS" panose="030F0702030302020204" pitchFamily="66" charset="0"/>
              </a:rPr>
              <a:t>Rokiškio r. savivaldybės švietimo centras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dirty="0"/>
              <a:t>Konsorciumo nariai: </a:t>
            </a:r>
          </a:p>
          <a:p>
            <a:pPr marL="1169988" indent="-457200">
              <a:buFont typeface="Wingdings" panose="05000000000000000000" pitchFamily="2" charset="2"/>
              <a:buChar char="ü"/>
            </a:pPr>
            <a:r>
              <a:rPr lang="lt-LT" i="1" dirty="0">
                <a:latin typeface="Comic Sans MS" panose="030F0702030302020204" pitchFamily="66" charset="0"/>
              </a:rPr>
              <a:t>Asociacija Veiklus pilietis;</a:t>
            </a:r>
          </a:p>
          <a:p>
            <a:pPr marL="1169988" indent="-457200">
              <a:buFont typeface="Wingdings" panose="05000000000000000000" pitchFamily="2" charset="2"/>
              <a:buChar char="ü"/>
            </a:pPr>
            <a:r>
              <a:rPr lang="lt-LT" i="1" dirty="0">
                <a:latin typeface="Comic Sans MS" panose="030F0702030302020204" pitchFamily="66" charset="0"/>
              </a:rPr>
              <a:t>Rokiškio r. savivaldybės Juozo Keliuočio viešoji biblioteka;</a:t>
            </a:r>
          </a:p>
          <a:p>
            <a:pPr marL="1169988" indent="-457200">
              <a:buFont typeface="Wingdings" panose="05000000000000000000" pitchFamily="2" charset="2"/>
              <a:buChar char="ü"/>
            </a:pPr>
            <a:r>
              <a:rPr lang="lt-LT" i="1" dirty="0">
                <a:latin typeface="Comic Sans MS" panose="030F0702030302020204" pitchFamily="66" charset="0"/>
              </a:rPr>
              <a:t>Rokiškio suaugusiųjų ir jaunimo mokymo centras;</a:t>
            </a:r>
          </a:p>
          <a:p>
            <a:pPr marL="1169988" indent="-457200">
              <a:buFont typeface="Wingdings" panose="05000000000000000000" pitchFamily="2" charset="2"/>
              <a:buChar char="ü"/>
            </a:pPr>
            <a:r>
              <a:rPr lang="lt-LT" i="1" dirty="0">
                <a:latin typeface="Comic Sans MS" panose="030F0702030302020204" pitchFamily="66" charset="0"/>
              </a:rPr>
              <a:t>Rokiškio r. savivaldybės </a:t>
            </a:r>
            <a:r>
              <a:rPr lang="lt-LT" i="1" dirty="0" smtClean="0">
                <a:latin typeface="Comic Sans MS" panose="030F0702030302020204" pitchFamily="66" charset="0"/>
              </a:rPr>
              <a:t>visuomenės </a:t>
            </a:r>
            <a:r>
              <a:rPr lang="lt-LT" i="1" dirty="0">
                <a:latin typeface="Comic Sans MS" panose="030F0702030302020204" pitchFamily="66" charset="0"/>
              </a:rPr>
              <a:t>sveikatos biuras;</a:t>
            </a:r>
          </a:p>
          <a:p>
            <a:pPr marL="1169988" indent="-457200">
              <a:buFont typeface="Wingdings" panose="05000000000000000000" pitchFamily="2" charset="2"/>
              <a:buChar char="ü"/>
            </a:pPr>
            <a:r>
              <a:rPr lang="lt-LT" i="1" dirty="0">
                <a:latin typeface="Comic Sans MS" panose="030F0702030302020204" pitchFamily="66" charset="0"/>
              </a:rPr>
              <a:t>Rokiškio krašto muziejus</a:t>
            </a:r>
          </a:p>
          <a:p>
            <a:pPr rtl="0"/>
            <a:endParaRPr lang="lt-LT" dirty="0"/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0336" y="5627208"/>
            <a:ext cx="2895851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86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/>
            <a:r>
              <a:rPr lang="lt-LT" b="1" dirty="0">
                <a:latin typeface="Comic Sans MS" panose="030F0702030302020204" pitchFamily="66" charset="0"/>
              </a:rPr>
              <a:t>Projekto tikslai</a:t>
            </a:r>
            <a:endParaRPr lang="lt-LT" dirty="0"/>
          </a:p>
        </p:txBody>
      </p:sp>
      <p:sp>
        <p:nvSpPr>
          <p:cNvPr id="3" name="2 turinio vietos rezervavimo ženklas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lt-LT" sz="2800" dirty="0"/>
              <a:t>Supažindinti konsorciumo organizacijų vadovus ir darbuotojus su aukštus suaugusiųjų gebėjimus ir pasiekimus demonstruojančiomis Europos šalių švietimo sistemomis, suteikti galimybę įsigilinti į konkrečios šalies suaugusiųjų neformaliojo ugdymo veiklos organizavimo ypatumus ir atsirinkti gerąją patirtį, kuri galėtų būti pritaikyta jų institucijų veikloje;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lt-LT" sz="2800" dirty="0"/>
              <a:t>Tobulinti bendruosius dalyvių gebėjimus: bendradarbiauti, dalinti įgyta patirtimi, inicijuoti pokyčius, bendrauti anglų kalba, tikslingai </a:t>
            </a:r>
            <a:r>
              <a:rPr lang="lt-LT" sz="2800" dirty="0" smtClean="0"/>
              <a:t>naudotis </a:t>
            </a:r>
            <a:r>
              <a:rPr lang="lt-LT" sz="2800" dirty="0"/>
              <a:t>informacinėmis technologijomis. </a:t>
            </a:r>
          </a:p>
          <a:p>
            <a:pPr rtl="0">
              <a:buFont typeface="Wingdings" panose="05000000000000000000" pitchFamily="2" charset="2"/>
              <a:buChar char="v"/>
            </a:pPr>
            <a:endParaRPr lang="lt-LT" dirty="0"/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2344" y="5627208"/>
            <a:ext cx="2895851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455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/>
            <a:r>
              <a:rPr lang="lt-LT" b="1" dirty="0">
                <a:latin typeface="Comic Sans MS" panose="030F0702030302020204" pitchFamily="66" charset="0"/>
              </a:rPr>
              <a:t>Projekto veiklos</a:t>
            </a:r>
            <a:endParaRPr lang="lt-LT" dirty="0"/>
          </a:p>
        </p:txBody>
      </p:sp>
      <p:sp>
        <p:nvSpPr>
          <p:cNvPr id="3" name="2 turinio vietos rezervavimo ženklas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GB" sz="2800" dirty="0"/>
              <a:t>3</a:t>
            </a:r>
            <a:r>
              <a:rPr lang="lt-LT" sz="2800" dirty="0"/>
              <a:t> krypčių mokymai su darbo stebėjimu:</a:t>
            </a:r>
          </a:p>
          <a:p>
            <a:pPr marL="900113" indent="0" algn="just">
              <a:buFont typeface="Wingdings" panose="05000000000000000000" pitchFamily="2" charset="2"/>
              <a:buChar char="ü"/>
            </a:pPr>
            <a:r>
              <a:rPr lang="lt-LT" sz="2800" dirty="0"/>
              <a:t>Danijoje – </a:t>
            </a:r>
            <a:r>
              <a:rPr lang="lt-LT" sz="2800" dirty="0" err="1"/>
              <a:t>inovatyvūs</a:t>
            </a:r>
            <a:r>
              <a:rPr lang="lt-LT" sz="2800" dirty="0"/>
              <a:t> suaugusiųjų mokymo metodai ir technikos padedančios kurti patrauklias mokymosi aplinkas;</a:t>
            </a:r>
          </a:p>
          <a:p>
            <a:pPr marL="900113" indent="0" algn="just">
              <a:buFont typeface="Wingdings" panose="05000000000000000000" pitchFamily="2" charset="2"/>
              <a:buChar char="ü"/>
            </a:pPr>
            <a:r>
              <a:rPr lang="lt-LT" sz="2800" dirty="0"/>
              <a:t>Nyderlandų Karalystėje – informacinių technologijų galimybių išnaudojimas mokant skirtingų kartų asmenis spręsti problemas;</a:t>
            </a:r>
          </a:p>
          <a:p>
            <a:pPr marL="900113" indent="0" algn="just">
              <a:buFont typeface="Wingdings" panose="05000000000000000000" pitchFamily="2" charset="2"/>
              <a:buChar char="ü"/>
            </a:pPr>
            <a:r>
              <a:rPr lang="lt-LT" sz="2800" dirty="0"/>
              <a:t>Norvegijoje – pažangios klasės suaugusiųjų švietime.</a:t>
            </a:r>
          </a:p>
          <a:p>
            <a:pPr marL="45720" indent="0" rtl="0">
              <a:buNone/>
            </a:pPr>
            <a:endParaRPr lang="lt-LT" dirty="0"/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0336" y="5828376"/>
            <a:ext cx="2895851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145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/>
            <a:r>
              <a:rPr lang="lt-LT" b="1" dirty="0">
                <a:latin typeface="Comic Sans MS" panose="030F0702030302020204" pitchFamily="66" charset="0"/>
              </a:rPr>
              <a:t>Laukiamas projekto rezultatas</a:t>
            </a:r>
            <a:endParaRPr lang="lt-LT" dirty="0"/>
          </a:p>
        </p:txBody>
      </p:sp>
      <p:sp>
        <p:nvSpPr>
          <p:cNvPr id="3" name="2 turinio vietos rezervavimo ženklas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>
              <a:buFont typeface="Wingdings" panose="05000000000000000000" pitchFamily="2" charset="2"/>
              <a:buChar char="v"/>
            </a:pPr>
            <a:r>
              <a:rPr lang="lt-LT" sz="3200" dirty="0" smtClean="0"/>
              <a:t> Kolegialiai </a:t>
            </a:r>
            <a:r>
              <a:rPr lang="lt-LT" sz="3200" dirty="0"/>
              <a:t>parengtos </a:t>
            </a:r>
            <a:r>
              <a:rPr lang="en-GB" sz="3200" dirty="0"/>
              <a:t>3</a:t>
            </a:r>
            <a:r>
              <a:rPr lang="lt-LT" sz="3200" dirty="0"/>
              <a:t> skirtingos patirties perdavimo programos;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sz="3200" dirty="0" smtClean="0"/>
              <a:t> Įgytos </a:t>
            </a:r>
            <a:r>
              <a:rPr lang="lt-LT" sz="3200" dirty="0"/>
              <a:t>patirties ir inovacijų, skatinančių pokyčius </a:t>
            </a:r>
            <a:r>
              <a:rPr lang="lt-LT" sz="3200" dirty="0" smtClean="0"/>
              <a:t>įstaigose</a:t>
            </a:r>
            <a:r>
              <a:rPr lang="lt-LT" sz="3200" dirty="0"/>
              <a:t>, pritaikymas;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sz="3200" dirty="0" smtClean="0"/>
              <a:t> Patobulintos </a:t>
            </a:r>
            <a:r>
              <a:rPr lang="lt-LT" sz="3200" dirty="0"/>
              <a:t>bendrosios dalyvių kompetencijos</a:t>
            </a:r>
          </a:p>
          <a:p>
            <a:pPr marL="45720" indent="0" rtl="0">
              <a:buNone/>
            </a:pPr>
            <a:endParaRPr lang="lt-LT" dirty="0"/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76320" y="5276697"/>
            <a:ext cx="2895851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793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 rtl="0"/>
            <a:r>
              <a:rPr lang="lt-LT" b="1" dirty="0" smtClean="0">
                <a:latin typeface="Comic Sans MS" panose="030F0702030302020204" pitchFamily="66" charset="0"/>
              </a:rPr>
              <a:t>Tarptautinių projektų nauda įstaigai ir jos darbuotojams</a:t>
            </a:r>
            <a:endParaRPr lang="lt-LT" b="1" dirty="0">
              <a:latin typeface="Comic Sans MS" panose="030F0702030302020204" pitchFamily="66" charset="0"/>
            </a:endParaRPr>
          </a:p>
        </p:txBody>
      </p:sp>
      <p:sp>
        <p:nvSpPr>
          <p:cNvPr id="3" name="2 turinio vietos rezervavimo ženklas"/>
          <p:cNvSpPr>
            <a:spLocks noGrp="1"/>
          </p:cNvSpPr>
          <p:nvPr>
            <p:ph idx="1"/>
          </p:nvPr>
        </p:nvSpPr>
        <p:spPr>
          <a:xfrm>
            <a:off x="1341120" y="1901952"/>
            <a:ext cx="9509760" cy="4479376"/>
          </a:xfrm>
        </p:spPr>
        <p:txBody>
          <a:bodyPr rtlCol="0">
            <a:normAutofit fontScale="92500" lnSpcReduction="20000"/>
          </a:bodyPr>
          <a:lstStyle/>
          <a:p>
            <a:pPr rtl="0"/>
            <a:r>
              <a:rPr lang="lt-LT" dirty="0" smtClean="0"/>
              <a:t>Įvairiapusiai plėtojamos darbuotojų kompetencijos;</a:t>
            </a:r>
          </a:p>
          <a:p>
            <a:pPr rtl="0"/>
            <a:r>
              <a:rPr lang="lt-LT" dirty="0" smtClean="0"/>
              <a:t>Galimybės semtis idėjų;</a:t>
            </a:r>
          </a:p>
          <a:p>
            <a:pPr rtl="0"/>
            <a:r>
              <a:rPr lang="lt-LT" dirty="0" smtClean="0"/>
              <a:t>Galimybės savo idėjomis ir patirtimi dalinti su kolegomis Europos šalyse;</a:t>
            </a:r>
          </a:p>
          <a:p>
            <a:pPr rtl="0"/>
            <a:r>
              <a:rPr lang="lt-LT" dirty="0" smtClean="0"/>
              <a:t>Patirtis bendraujant ir bendradarbiaujant tarptautinėje komandoje su kolegomis iš kitų Europos šalių;</a:t>
            </a:r>
          </a:p>
          <a:p>
            <a:r>
              <a:rPr lang="lt-LT" dirty="0" smtClean="0"/>
              <a:t>Susipažinimas su kitų Europos šalių organizacijų veikla, kolegų </a:t>
            </a:r>
            <a:r>
              <a:rPr lang="lt-LT" dirty="0"/>
              <a:t>padarytais atradimais bei sėkmingos patirties </a:t>
            </a:r>
            <a:r>
              <a:rPr lang="lt-LT" dirty="0" smtClean="0"/>
              <a:t>pavyzdžiais;</a:t>
            </a:r>
          </a:p>
          <a:p>
            <a:r>
              <a:rPr lang="lt-LT" dirty="0" smtClean="0"/>
              <a:t>Galimybė kelti kvalifikaciją dalyvaujant tarptautiniuose mokymuose, kuriuos veda patyrę lektoriai iš įvairių šalių;</a:t>
            </a:r>
          </a:p>
          <a:p>
            <a:r>
              <a:rPr lang="lt-LT" dirty="0"/>
              <a:t>Įgytų žinių ir idėjų pritaikymas praktikoje;</a:t>
            </a:r>
          </a:p>
          <a:p>
            <a:r>
              <a:rPr lang="lt-LT" dirty="0"/>
              <a:t>Susipažinimas su įvairiomis </a:t>
            </a:r>
            <a:r>
              <a:rPr lang="lt-LT" dirty="0" smtClean="0"/>
              <a:t>kultūromis, plėtojamas kultūrinis gyvenimas įstaigoje;</a:t>
            </a:r>
          </a:p>
          <a:p>
            <a:r>
              <a:rPr lang="lt-LT" dirty="0" smtClean="0"/>
              <a:t>Formuojamas aktyvus ugdymasis.</a:t>
            </a:r>
            <a:endParaRPr lang="lt-LT" dirty="0"/>
          </a:p>
          <a:p>
            <a:pPr rtl="0"/>
            <a:endParaRPr lang="lt-LT" dirty="0"/>
          </a:p>
        </p:txBody>
      </p:sp>
      <p:pic>
        <p:nvPicPr>
          <p:cNvPr id="5" name="Paveikslėlis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65128" y="5963469"/>
            <a:ext cx="2232248" cy="619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542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lt-LT" dirty="0" smtClean="0"/>
              <a:t>Ačiū už dėmesį</a:t>
            </a:r>
            <a:endParaRPr lang="lt-LT" dirty="0"/>
          </a:p>
        </p:txBody>
      </p:sp>
      <p:sp>
        <p:nvSpPr>
          <p:cNvPr id="3" name="2 turinio vietos rezervavimo ženklas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404412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zainas su juostomis, mėlynas 16 x 9">
  <a:themeElements>
    <a:clrScheme name="Banded_Design_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lumMod val="0"/>
                <a:lumOff val="100000"/>
              </a:schemeClr>
            </a:gs>
            <a:gs pos="72000">
              <a:schemeClr val="phClr"/>
            </a:gs>
            <a:gs pos="100000">
              <a:schemeClr val="phClr">
                <a:lumMod val="90000"/>
              </a:schemeClr>
            </a:gs>
          </a:gsLst>
          <a:lin ang="5400000" scaled="1"/>
        </a:gradFill>
        <a:gradFill flip="none" rotWithShape="1">
          <a:gsLst>
            <a:gs pos="32000">
              <a:schemeClr val="phClr"/>
            </a:gs>
            <a:gs pos="100000">
              <a:schemeClr val="phClr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9533086_TF03417271_TF03417271" id="{62E9A6B8-C3E4-4071-923E-8B6B4B75468F}" vid="{A9824DEF-79E0-4ABD-B20E-C1E1F8AC0B4E}"/>
    </a:ext>
  </a:extLst>
</a:theme>
</file>

<file path=ppt/theme/theme2.xml><?xml version="1.0" encoding="utf-8"?>
<a:theme xmlns:a="http://schemas.openxmlformats.org/drawingml/2006/main" name="„Office“ tema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„Office“ tema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Verslo projekto plano pateiktis (plačiaekranė)</Template>
  <TotalTime>50</TotalTime>
  <Words>490</Words>
  <Application>Microsoft Office PowerPoint</Application>
  <PresentationFormat>Plačiaekranė</PresentationFormat>
  <Paragraphs>55</Paragraphs>
  <Slides>9</Slides>
  <Notes>8</Notes>
  <HiddenSlides>0</HiddenSlides>
  <MMClips>0</MMClips>
  <ScaleCrop>false</ScaleCrop>
  <HeadingPairs>
    <vt:vector size="6" baseType="variant">
      <vt:variant>
        <vt:lpstr>Naudojami šriftai</vt:lpstr>
      </vt:variant>
      <vt:variant>
        <vt:i4>6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9</vt:i4>
      </vt:variant>
    </vt:vector>
  </HeadingPairs>
  <TitlesOfParts>
    <vt:vector size="16" baseType="lpstr">
      <vt:lpstr>Arial</vt:lpstr>
      <vt:lpstr>Comic Sans MS</vt:lpstr>
      <vt:lpstr>Constantia</vt:lpstr>
      <vt:lpstr>Corbel</vt:lpstr>
      <vt:lpstr>Euphemia</vt:lpstr>
      <vt:lpstr>Wingdings</vt:lpstr>
      <vt:lpstr>Dizainas su juostomis, mėlynas 16 x 9</vt:lpstr>
      <vt:lpstr>Rokiškio rajono savivaldybės švietimo centro patirtis įgyvendinant tarptautinius projektus</vt:lpstr>
      <vt:lpstr>Patirtis tarptautinių projektų veikloje</vt:lpstr>
      <vt:lpstr>Suaugusiųjų švietimo darbuotojų kompetencijų tobulinimas, vykdant socialiai pažeidžiamų suaugusiųjų asmenų švietimą</vt:lpstr>
      <vt:lpstr>Rokiškio rajono neformaliojo suaugusiųjų švietimo paslaugų teikėjų kompetencijų tobulinimas</vt:lpstr>
      <vt:lpstr>Projekto tikslai</vt:lpstr>
      <vt:lpstr>Projekto veiklos</vt:lpstr>
      <vt:lpstr>Laukiamas projekto rezultatas</vt:lpstr>
      <vt:lpstr>Tarptautinių projektų nauda įstaigai ir jos darbuotojams</vt:lpstr>
      <vt:lpstr>Ačiū už dėmesį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Rokiškio rajono savivaldybės švietimo centro įgyvendinamų tarptautinių projektų patirtis</dc:title>
  <dc:creator>Dalia</dc:creator>
  <cp:lastModifiedBy>Dalia</cp:lastModifiedBy>
  <cp:revision>5</cp:revision>
  <dcterms:created xsi:type="dcterms:W3CDTF">2017-09-20T18:01:24Z</dcterms:created>
  <dcterms:modified xsi:type="dcterms:W3CDTF">2017-09-21T05:18:53Z</dcterms:modified>
</cp:coreProperties>
</file>